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9" r:id="rId3"/>
    <p:sldId id="265" r:id="rId4"/>
    <p:sldId id="272" r:id="rId5"/>
    <p:sldId id="266" r:id="rId6"/>
    <p:sldId id="268" r:id="rId7"/>
    <p:sldId id="274" r:id="rId8"/>
    <p:sldId id="275" r:id="rId9"/>
    <p:sldId id="276" r:id="rId10"/>
    <p:sldId id="277" r:id="rId11"/>
    <p:sldId id="278" r:id="rId12"/>
    <p:sldId id="290" r:id="rId13"/>
    <p:sldId id="280" r:id="rId14"/>
    <p:sldId id="281" r:id="rId15"/>
    <p:sldId id="282" r:id="rId16"/>
    <p:sldId id="283" r:id="rId17"/>
    <p:sldId id="303" r:id="rId18"/>
    <p:sldId id="284" r:id="rId19"/>
    <p:sldId id="301" r:id="rId20"/>
    <p:sldId id="285" r:id="rId21"/>
    <p:sldId id="302" r:id="rId22"/>
    <p:sldId id="291" r:id="rId23"/>
    <p:sldId id="292" r:id="rId24"/>
    <p:sldId id="293" r:id="rId25"/>
    <p:sldId id="294" r:id="rId26"/>
    <p:sldId id="295" r:id="rId27"/>
    <p:sldId id="296" r:id="rId28"/>
    <p:sldId id="279" r:id="rId29"/>
    <p:sldId id="258" r:id="rId30"/>
    <p:sldId id="259" r:id="rId31"/>
    <p:sldId id="297" r:id="rId32"/>
    <p:sldId id="298" r:id="rId33"/>
    <p:sldId id="299" r:id="rId34"/>
    <p:sldId id="261" r:id="rId35"/>
    <p:sldId id="262" r:id="rId36"/>
    <p:sldId id="263" r:id="rId37"/>
    <p:sldId id="26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6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35156629726839705"/>
          <c:y val="2.525429952792358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Completed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Research</c:v>
                </c:pt>
                <c:pt idx="1">
                  <c:v>Design</c:v>
                </c:pt>
                <c:pt idx="2">
                  <c:v>Construction</c:v>
                </c:pt>
                <c:pt idx="3">
                  <c:v>Testing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75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dLbls/>
        <c:axId val="83125760"/>
        <c:axId val="100469376"/>
      </c:barChart>
      <c:catAx>
        <c:axId val="83125760"/>
        <c:scaling>
          <c:orientation val="minMax"/>
        </c:scaling>
        <c:axPos val="b"/>
        <c:numFmt formatCode="General" sourceLinked="0"/>
        <c:tickLblPos val="nextTo"/>
        <c:crossAx val="100469376"/>
        <c:crosses val="autoZero"/>
        <c:auto val="1"/>
        <c:lblAlgn val="ctr"/>
        <c:lblOffset val="100"/>
      </c:catAx>
      <c:valAx>
        <c:axId val="100469376"/>
        <c:scaling>
          <c:orientation val="minMax"/>
        </c:scaling>
        <c:axPos val="l"/>
        <c:majorGridlines/>
        <c:numFmt formatCode="General" sourceLinked="1"/>
        <c:tickLblPos val="nextTo"/>
        <c:crossAx val="831257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6B1A4-4D88-4D32-B670-BF5DAB42D48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3C4D0-666B-4D6D-9DDE-A821227376E1}">
      <dgm:prSet phldrT="[Text]"/>
      <dgm:spPr/>
      <dgm:t>
        <a:bodyPr/>
        <a:lstStyle/>
        <a:p>
          <a:r>
            <a:rPr lang="en-US" dirty="0" smtClean="0"/>
            <a:t>Motor Controller</a:t>
          </a:r>
          <a:endParaRPr lang="en-US" dirty="0"/>
        </a:p>
      </dgm:t>
    </dgm:pt>
    <dgm:pt modelId="{D42F1420-FC6B-496F-A552-0975CE8A0626}" type="parTrans" cxnId="{DB465C2C-4F51-40B2-9BC5-64A4A8105345}">
      <dgm:prSet/>
      <dgm:spPr/>
      <dgm:t>
        <a:bodyPr/>
        <a:lstStyle/>
        <a:p>
          <a:endParaRPr lang="en-US"/>
        </a:p>
      </dgm:t>
    </dgm:pt>
    <dgm:pt modelId="{624391F5-529F-45B2-A05C-4126E028DFBD}" type="sibTrans" cxnId="{DB465C2C-4F51-40B2-9BC5-64A4A8105345}">
      <dgm:prSet/>
      <dgm:spPr/>
      <dgm:t>
        <a:bodyPr/>
        <a:lstStyle/>
        <a:p>
          <a:endParaRPr lang="en-US"/>
        </a:p>
      </dgm:t>
    </dgm:pt>
    <dgm:pt modelId="{8D083CFA-D2D7-4B6C-82F9-EFE97E56E185}">
      <dgm:prSet phldrT="[Text]"/>
      <dgm:spPr/>
      <dgm:t>
        <a:bodyPr/>
        <a:lstStyle/>
        <a:p>
          <a:r>
            <a:rPr lang="en-US" dirty="0" smtClean="0"/>
            <a:t>Left Motor</a:t>
          </a:r>
          <a:endParaRPr lang="en-US" dirty="0"/>
        </a:p>
      </dgm:t>
    </dgm:pt>
    <dgm:pt modelId="{71F55048-E69C-4BAE-9737-3EF640CCF18C}" type="parTrans" cxnId="{7D090FF3-0A91-4ECF-9B63-002F6A67EA68}">
      <dgm:prSet/>
      <dgm:spPr/>
      <dgm:t>
        <a:bodyPr/>
        <a:lstStyle/>
        <a:p>
          <a:endParaRPr lang="en-US"/>
        </a:p>
      </dgm:t>
    </dgm:pt>
    <dgm:pt modelId="{6596ABDA-5738-455B-9244-C6546D90DCDF}" type="sibTrans" cxnId="{7D090FF3-0A91-4ECF-9B63-002F6A67EA68}">
      <dgm:prSet/>
      <dgm:spPr/>
      <dgm:t>
        <a:bodyPr/>
        <a:lstStyle/>
        <a:p>
          <a:endParaRPr lang="en-US"/>
        </a:p>
      </dgm:t>
    </dgm:pt>
    <dgm:pt modelId="{DC8639A7-F4AB-45CA-9792-1D00A51998E4}">
      <dgm:prSet phldrT="[Text]"/>
      <dgm:spPr/>
      <dgm:t>
        <a:bodyPr/>
        <a:lstStyle/>
        <a:p>
          <a:r>
            <a:rPr lang="en-US" dirty="0" smtClean="0"/>
            <a:t>Right Motor</a:t>
          </a:r>
          <a:endParaRPr lang="en-US" dirty="0"/>
        </a:p>
      </dgm:t>
    </dgm:pt>
    <dgm:pt modelId="{F10ED688-9671-4EA3-B852-71B4782CF49F}" type="parTrans" cxnId="{728CE586-D44D-4D8A-AAD7-D56206799887}">
      <dgm:prSet/>
      <dgm:spPr/>
      <dgm:t>
        <a:bodyPr/>
        <a:lstStyle/>
        <a:p>
          <a:endParaRPr lang="en-US"/>
        </a:p>
      </dgm:t>
    </dgm:pt>
    <dgm:pt modelId="{DAD16EBE-CA4B-4285-A3EE-97989DEB0AF7}" type="sibTrans" cxnId="{728CE586-D44D-4D8A-AAD7-D56206799887}">
      <dgm:prSet/>
      <dgm:spPr/>
      <dgm:t>
        <a:bodyPr/>
        <a:lstStyle/>
        <a:p>
          <a:endParaRPr lang="en-US"/>
        </a:p>
      </dgm:t>
    </dgm:pt>
    <dgm:pt modelId="{BE059E94-C4E3-4595-9B51-B3DEB64D230C}" type="pres">
      <dgm:prSet presAssocID="{05D6B1A4-4D88-4D32-B670-BF5DAB42D4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CAD86-0F65-42E6-AE03-637FC58C2FB6}" type="pres">
      <dgm:prSet presAssocID="{82B3C4D0-666B-4D6D-9DDE-A821227376E1}" presName="root1" presStyleCnt="0"/>
      <dgm:spPr/>
    </dgm:pt>
    <dgm:pt modelId="{18A94BC9-EC0F-4B5C-AD19-EC62DB0E0B63}" type="pres">
      <dgm:prSet presAssocID="{82B3C4D0-666B-4D6D-9DDE-A821227376E1}" presName="LevelOneTextNode" presStyleLbl="node0" presStyleIdx="0" presStyleCnt="1" custScaleX="140612" custScaleY="82265" custLinFactNeighborX="5447" custLinFactNeighborY="-9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1DB97-5839-4530-98B2-A6FB912B4393}" type="pres">
      <dgm:prSet presAssocID="{82B3C4D0-666B-4D6D-9DDE-A821227376E1}" presName="level2hierChild" presStyleCnt="0"/>
      <dgm:spPr/>
    </dgm:pt>
    <dgm:pt modelId="{03527BDB-D9D8-41CA-9027-4CEDF320BD4D}" type="pres">
      <dgm:prSet presAssocID="{71F55048-E69C-4BAE-9737-3EF640CCF18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BCED5D3-69E0-471B-A6CC-A7A72FF8A894}" type="pres">
      <dgm:prSet presAssocID="{71F55048-E69C-4BAE-9737-3EF640CCF18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C49AB95-8D90-46BE-8233-84A123B7E2D2}" type="pres">
      <dgm:prSet presAssocID="{8D083CFA-D2D7-4B6C-82F9-EFE97E56E185}" presName="root2" presStyleCnt="0"/>
      <dgm:spPr/>
    </dgm:pt>
    <dgm:pt modelId="{DAB4A645-93E2-4CC6-B53C-5F95F9325545}" type="pres">
      <dgm:prSet presAssocID="{8D083CFA-D2D7-4B6C-82F9-EFE97E56E18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63A98-A4AD-4864-A9E8-618E52F326AC}" type="pres">
      <dgm:prSet presAssocID="{8D083CFA-D2D7-4B6C-82F9-EFE97E56E185}" presName="level3hierChild" presStyleCnt="0"/>
      <dgm:spPr/>
    </dgm:pt>
    <dgm:pt modelId="{E602A380-C4B2-48EC-9EB4-6B57671B267B}" type="pres">
      <dgm:prSet presAssocID="{F10ED688-9671-4EA3-B852-71B4782CF49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5C717DD-0F9E-4655-AEE2-0B9B0FE1C243}" type="pres">
      <dgm:prSet presAssocID="{F10ED688-9671-4EA3-B852-71B4782CF49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8354BCF-E81D-4F25-8C52-8E2AF3671B7C}" type="pres">
      <dgm:prSet presAssocID="{DC8639A7-F4AB-45CA-9792-1D00A51998E4}" presName="root2" presStyleCnt="0"/>
      <dgm:spPr/>
    </dgm:pt>
    <dgm:pt modelId="{691AC8A9-B0C2-4945-8760-1E0DA5237B2E}" type="pres">
      <dgm:prSet presAssocID="{DC8639A7-F4AB-45CA-9792-1D00A51998E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FD739-AB61-4864-BF24-165832647778}" type="pres">
      <dgm:prSet presAssocID="{DC8639A7-F4AB-45CA-9792-1D00A51998E4}" presName="level3hierChild" presStyleCnt="0"/>
      <dgm:spPr/>
    </dgm:pt>
  </dgm:ptLst>
  <dgm:cxnLst>
    <dgm:cxn modelId="{8E47667A-C708-4094-9B9D-5FF5D8D2BB4B}" type="presOf" srcId="{71F55048-E69C-4BAE-9737-3EF640CCF18C}" destId="{03527BDB-D9D8-41CA-9027-4CEDF320BD4D}" srcOrd="0" destOrd="0" presId="urn:microsoft.com/office/officeart/2005/8/layout/hierarchy2"/>
    <dgm:cxn modelId="{F6934BBA-8C6F-44B0-835A-682DE3F3D497}" type="presOf" srcId="{F10ED688-9671-4EA3-B852-71B4782CF49F}" destId="{E602A380-C4B2-48EC-9EB4-6B57671B267B}" srcOrd="0" destOrd="0" presId="urn:microsoft.com/office/officeart/2005/8/layout/hierarchy2"/>
    <dgm:cxn modelId="{728CE586-D44D-4D8A-AAD7-D56206799887}" srcId="{82B3C4D0-666B-4D6D-9DDE-A821227376E1}" destId="{DC8639A7-F4AB-45CA-9792-1D00A51998E4}" srcOrd="1" destOrd="0" parTransId="{F10ED688-9671-4EA3-B852-71B4782CF49F}" sibTransId="{DAD16EBE-CA4B-4285-A3EE-97989DEB0AF7}"/>
    <dgm:cxn modelId="{DAEE8F81-C134-4702-9503-9F980B3D102A}" type="presOf" srcId="{82B3C4D0-666B-4D6D-9DDE-A821227376E1}" destId="{18A94BC9-EC0F-4B5C-AD19-EC62DB0E0B63}" srcOrd="0" destOrd="0" presId="urn:microsoft.com/office/officeart/2005/8/layout/hierarchy2"/>
    <dgm:cxn modelId="{DB465C2C-4F51-40B2-9BC5-64A4A8105345}" srcId="{05D6B1A4-4D88-4D32-B670-BF5DAB42D48A}" destId="{82B3C4D0-666B-4D6D-9DDE-A821227376E1}" srcOrd="0" destOrd="0" parTransId="{D42F1420-FC6B-496F-A552-0975CE8A0626}" sibTransId="{624391F5-529F-45B2-A05C-4126E028DFBD}"/>
    <dgm:cxn modelId="{025B0740-7D34-494B-AC56-FA5832F063C7}" type="presOf" srcId="{F10ED688-9671-4EA3-B852-71B4782CF49F}" destId="{95C717DD-0F9E-4655-AEE2-0B9B0FE1C243}" srcOrd="1" destOrd="0" presId="urn:microsoft.com/office/officeart/2005/8/layout/hierarchy2"/>
    <dgm:cxn modelId="{EFC156A9-F2EA-46F0-84E4-38AB70A8921A}" type="presOf" srcId="{DC8639A7-F4AB-45CA-9792-1D00A51998E4}" destId="{691AC8A9-B0C2-4945-8760-1E0DA5237B2E}" srcOrd="0" destOrd="0" presId="urn:microsoft.com/office/officeart/2005/8/layout/hierarchy2"/>
    <dgm:cxn modelId="{B9971681-626C-4B4B-9DE0-D5F5B761297C}" type="presOf" srcId="{71F55048-E69C-4BAE-9737-3EF640CCF18C}" destId="{4BCED5D3-69E0-471B-A6CC-A7A72FF8A894}" srcOrd="1" destOrd="0" presId="urn:microsoft.com/office/officeart/2005/8/layout/hierarchy2"/>
    <dgm:cxn modelId="{7D090FF3-0A91-4ECF-9B63-002F6A67EA68}" srcId="{82B3C4D0-666B-4D6D-9DDE-A821227376E1}" destId="{8D083CFA-D2D7-4B6C-82F9-EFE97E56E185}" srcOrd="0" destOrd="0" parTransId="{71F55048-E69C-4BAE-9737-3EF640CCF18C}" sibTransId="{6596ABDA-5738-455B-9244-C6546D90DCDF}"/>
    <dgm:cxn modelId="{2D9B3A29-60D7-447E-9DC4-C04C22527F0B}" type="presOf" srcId="{05D6B1A4-4D88-4D32-B670-BF5DAB42D48A}" destId="{BE059E94-C4E3-4595-9B51-B3DEB64D230C}" srcOrd="0" destOrd="0" presId="urn:microsoft.com/office/officeart/2005/8/layout/hierarchy2"/>
    <dgm:cxn modelId="{1479877D-BF0F-4955-8074-585CC2C0F0BC}" type="presOf" srcId="{8D083CFA-D2D7-4B6C-82F9-EFE97E56E185}" destId="{DAB4A645-93E2-4CC6-B53C-5F95F9325545}" srcOrd="0" destOrd="0" presId="urn:microsoft.com/office/officeart/2005/8/layout/hierarchy2"/>
    <dgm:cxn modelId="{52FB2141-4717-423A-BDC9-DEE040AFC378}" type="presParOf" srcId="{BE059E94-C4E3-4595-9B51-B3DEB64D230C}" destId="{1E5CAD86-0F65-42E6-AE03-637FC58C2FB6}" srcOrd="0" destOrd="0" presId="urn:microsoft.com/office/officeart/2005/8/layout/hierarchy2"/>
    <dgm:cxn modelId="{568AC8D9-9BFA-447B-9C7E-D76525E1AC82}" type="presParOf" srcId="{1E5CAD86-0F65-42E6-AE03-637FC58C2FB6}" destId="{18A94BC9-EC0F-4B5C-AD19-EC62DB0E0B63}" srcOrd="0" destOrd="0" presId="urn:microsoft.com/office/officeart/2005/8/layout/hierarchy2"/>
    <dgm:cxn modelId="{61E51257-3DD4-4946-91EE-2667F56A4653}" type="presParOf" srcId="{1E5CAD86-0F65-42E6-AE03-637FC58C2FB6}" destId="{A131DB97-5839-4530-98B2-A6FB912B4393}" srcOrd="1" destOrd="0" presId="urn:microsoft.com/office/officeart/2005/8/layout/hierarchy2"/>
    <dgm:cxn modelId="{AE2A714D-C367-42A2-875D-C213693E3492}" type="presParOf" srcId="{A131DB97-5839-4530-98B2-A6FB912B4393}" destId="{03527BDB-D9D8-41CA-9027-4CEDF320BD4D}" srcOrd="0" destOrd="0" presId="urn:microsoft.com/office/officeart/2005/8/layout/hierarchy2"/>
    <dgm:cxn modelId="{7A282960-6A59-494B-8A0A-A6D4E0177D2E}" type="presParOf" srcId="{03527BDB-D9D8-41CA-9027-4CEDF320BD4D}" destId="{4BCED5D3-69E0-471B-A6CC-A7A72FF8A894}" srcOrd="0" destOrd="0" presId="urn:microsoft.com/office/officeart/2005/8/layout/hierarchy2"/>
    <dgm:cxn modelId="{A44267DA-E77C-4E6B-9750-892ECE6130D6}" type="presParOf" srcId="{A131DB97-5839-4530-98B2-A6FB912B4393}" destId="{BC49AB95-8D90-46BE-8233-84A123B7E2D2}" srcOrd="1" destOrd="0" presId="urn:microsoft.com/office/officeart/2005/8/layout/hierarchy2"/>
    <dgm:cxn modelId="{7831B646-6EDD-4F1E-BABB-DEDB5DB5A14A}" type="presParOf" srcId="{BC49AB95-8D90-46BE-8233-84A123B7E2D2}" destId="{DAB4A645-93E2-4CC6-B53C-5F95F9325545}" srcOrd="0" destOrd="0" presId="urn:microsoft.com/office/officeart/2005/8/layout/hierarchy2"/>
    <dgm:cxn modelId="{62C95188-B9E9-48C6-86EB-1AA475D575C6}" type="presParOf" srcId="{BC49AB95-8D90-46BE-8233-84A123B7E2D2}" destId="{33363A98-A4AD-4864-A9E8-618E52F326AC}" srcOrd="1" destOrd="0" presId="urn:microsoft.com/office/officeart/2005/8/layout/hierarchy2"/>
    <dgm:cxn modelId="{034A8CB4-914F-4C62-A386-3C0C112326D3}" type="presParOf" srcId="{A131DB97-5839-4530-98B2-A6FB912B4393}" destId="{E602A380-C4B2-48EC-9EB4-6B57671B267B}" srcOrd="2" destOrd="0" presId="urn:microsoft.com/office/officeart/2005/8/layout/hierarchy2"/>
    <dgm:cxn modelId="{A2CD079D-5052-4D96-8FD3-82A1F857C4DB}" type="presParOf" srcId="{E602A380-C4B2-48EC-9EB4-6B57671B267B}" destId="{95C717DD-0F9E-4655-AEE2-0B9B0FE1C243}" srcOrd="0" destOrd="0" presId="urn:microsoft.com/office/officeart/2005/8/layout/hierarchy2"/>
    <dgm:cxn modelId="{4275F2EE-4601-4533-9461-A13479E3889F}" type="presParOf" srcId="{A131DB97-5839-4530-98B2-A6FB912B4393}" destId="{C8354BCF-E81D-4F25-8C52-8E2AF3671B7C}" srcOrd="3" destOrd="0" presId="urn:microsoft.com/office/officeart/2005/8/layout/hierarchy2"/>
    <dgm:cxn modelId="{9BB33727-362A-40CF-9910-FA7F4E62C3B6}" type="presParOf" srcId="{C8354BCF-E81D-4F25-8C52-8E2AF3671B7C}" destId="{691AC8A9-B0C2-4945-8760-1E0DA5237B2E}" srcOrd="0" destOrd="0" presId="urn:microsoft.com/office/officeart/2005/8/layout/hierarchy2"/>
    <dgm:cxn modelId="{0262A0C6-C81D-42FA-B384-9EA52ECEA993}" type="presParOf" srcId="{C8354BCF-E81D-4F25-8C52-8E2AF3671B7C}" destId="{392FD739-AB61-4864-BF24-1658326477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AB895-DBDF-4613-A971-0FD7442AFE2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9521A-6AC1-46E6-AA28-22FB34B95A1B}">
      <dgm:prSet phldrT="[Text]"/>
      <dgm:spPr/>
      <dgm:t>
        <a:bodyPr/>
        <a:lstStyle/>
        <a:p>
          <a:r>
            <a:rPr lang="en-US" dirty="0" smtClean="0"/>
            <a:t>L293D Motor Driver</a:t>
          </a:r>
          <a:endParaRPr lang="en-US" dirty="0"/>
        </a:p>
      </dgm:t>
    </dgm:pt>
    <dgm:pt modelId="{4BC0A7CB-3ADC-4FE9-9A05-3D9572A79993}" type="parTrans" cxnId="{CEB30F7C-743C-4601-8C3D-DEF67719D5FE}">
      <dgm:prSet/>
      <dgm:spPr/>
      <dgm:t>
        <a:bodyPr/>
        <a:lstStyle/>
        <a:p>
          <a:endParaRPr lang="en-US"/>
        </a:p>
      </dgm:t>
    </dgm:pt>
    <dgm:pt modelId="{18CE6542-8349-4BBE-BCA2-3EEA4957D974}" type="sibTrans" cxnId="{CEB30F7C-743C-4601-8C3D-DEF67719D5FE}">
      <dgm:prSet/>
      <dgm:spPr/>
      <dgm:t>
        <a:bodyPr/>
        <a:lstStyle/>
        <a:p>
          <a:endParaRPr lang="en-US"/>
        </a:p>
      </dgm:t>
    </dgm:pt>
    <dgm:pt modelId="{FC214BD4-B666-4326-877C-D312558C4C6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Electric Gear Motor(Left</a:t>
          </a:r>
          <a:r>
            <a:rPr lang="en-US" dirty="0" smtClean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FD558956-5983-4F48-A13F-6331BD444395}" type="parTrans" cxnId="{FF34AD55-109D-4CEC-B832-1F1C1E52FCEA}">
      <dgm:prSet/>
      <dgm:spPr/>
      <dgm:t>
        <a:bodyPr/>
        <a:lstStyle/>
        <a:p>
          <a:endParaRPr lang="en-US"/>
        </a:p>
      </dgm:t>
    </dgm:pt>
    <dgm:pt modelId="{BC18329B-5555-4D0F-90CF-D7D17B45706A}" type="sibTrans" cxnId="{FF34AD55-109D-4CEC-B832-1F1C1E52FCEA}">
      <dgm:prSet/>
      <dgm:spPr/>
      <dgm:t>
        <a:bodyPr/>
        <a:lstStyle/>
        <a:p>
          <a:endParaRPr lang="en-US"/>
        </a:p>
      </dgm:t>
    </dgm:pt>
    <dgm:pt modelId="{645B2467-4C10-4648-A7F0-2D10BE611CD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Electric Gear Motor(Right</a:t>
          </a:r>
          <a:r>
            <a:rPr lang="en-US" dirty="0" smtClean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90844BA2-2044-4090-AFF2-A24C9A2A1E1D}" type="parTrans" cxnId="{F2106E26-0808-4A20-BC03-5DB47407F3B0}">
      <dgm:prSet/>
      <dgm:spPr/>
      <dgm:t>
        <a:bodyPr/>
        <a:lstStyle/>
        <a:p>
          <a:endParaRPr lang="en-US"/>
        </a:p>
      </dgm:t>
    </dgm:pt>
    <dgm:pt modelId="{EEFB3A75-14E9-45E3-B618-71FBC2FDDF1C}" type="sibTrans" cxnId="{F2106E26-0808-4A20-BC03-5DB47407F3B0}">
      <dgm:prSet/>
      <dgm:spPr/>
      <dgm:t>
        <a:bodyPr/>
        <a:lstStyle/>
        <a:p>
          <a:endParaRPr lang="en-US"/>
        </a:p>
      </dgm:t>
    </dgm:pt>
    <dgm:pt modelId="{D145EAA7-516D-4509-B95F-25EAAB56E547}" type="pres">
      <dgm:prSet presAssocID="{440AB895-DBDF-4613-A971-0FD7442AFE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A3D42-1952-42D7-B810-0CF36F3DE241}" type="pres">
      <dgm:prSet presAssocID="{1049521A-6AC1-46E6-AA28-22FB34B95A1B}" presName="root1" presStyleCnt="0"/>
      <dgm:spPr/>
    </dgm:pt>
    <dgm:pt modelId="{E2C8678B-17D7-4276-AC90-E58C45066A29}" type="pres">
      <dgm:prSet presAssocID="{1049521A-6AC1-46E6-AA28-22FB34B95A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ADE90E-8367-4653-ABC2-69BA0DAFBD01}" type="pres">
      <dgm:prSet presAssocID="{1049521A-6AC1-46E6-AA28-22FB34B95A1B}" presName="level2hierChild" presStyleCnt="0"/>
      <dgm:spPr/>
    </dgm:pt>
    <dgm:pt modelId="{61AB32A9-96CB-4AEF-9A0F-19D261A5CFF1}" type="pres">
      <dgm:prSet presAssocID="{FD558956-5983-4F48-A13F-6331BD44439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8E03C83-1D78-4BEB-8324-4493259E5D19}" type="pres">
      <dgm:prSet presAssocID="{FD558956-5983-4F48-A13F-6331BD44439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7963F2A-14F6-4287-BEEC-67FB383BBF98}" type="pres">
      <dgm:prSet presAssocID="{FC214BD4-B666-4326-877C-D312558C4C60}" presName="root2" presStyleCnt="0"/>
      <dgm:spPr/>
    </dgm:pt>
    <dgm:pt modelId="{273C3B49-033A-4D42-8C41-A264F9D4A5B3}" type="pres">
      <dgm:prSet presAssocID="{FC214BD4-B666-4326-877C-D312558C4C6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CCC73-9485-4213-9728-5BCA8C2CE2B2}" type="pres">
      <dgm:prSet presAssocID="{FC214BD4-B666-4326-877C-D312558C4C60}" presName="level3hierChild" presStyleCnt="0"/>
      <dgm:spPr/>
    </dgm:pt>
    <dgm:pt modelId="{842C7072-3CE3-4B24-BECF-D214472CC661}" type="pres">
      <dgm:prSet presAssocID="{90844BA2-2044-4090-AFF2-A24C9A2A1E1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F6BEC73-818F-41F7-8932-BFDDA9211BED}" type="pres">
      <dgm:prSet presAssocID="{90844BA2-2044-4090-AFF2-A24C9A2A1E1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E96BD4B-B915-42B6-B938-90ADFB6C11C5}" type="pres">
      <dgm:prSet presAssocID="{645B2467-4C10-4648-A7F0-2D10BE611CD8}" presName="root2" presStyleCnt="0"/>
      <dgm:spPr/>
    </dgm:pt>
    <dgm:pt modelId="{8DD709B8-5569-4FF5-A90A-AAB0ED432F39}" type="pres">
      <dgm:prSet presAssocID="{645B2467-4C10-4648-A7F0-2D10BE611CD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A44D8-CD2F-4AAB-9843-13BA43357057}" type="pres">
      <dgm:prSet presAssocID="{645B2467-4C10-4648-A7F0-2D10BE611CD8}" presName="level3hierChild" presStyleCnt="0"/>
      <dgm:spPr/>
    </dgm:pt>
  </dgm:ptLst>
  <dgm:cxnLst>
    <dgm:cxn modelId="{5E25DE51-D338-4751-B4F8-B607AB7D6CE2}" type="presOf" srcId="{440AB895-DBDF-4613-A971-0FD7442AFE23}" destId="{D145EAA7-516D-4509-B95F-25EAAB56E547}" srcOrd="0" destOrd="0" presId="urn:microsoft.com/office/officeart/2005/8/layout/hierarchy2"/>
    <dgm:cxn modelId="{DADC3871-C79F-4CED-BAA0-F4BE5846816A}" type="presOf" srcId="{645B2467-4C10-4648-A7F0-2D10BE611CD8}" destId="{8DD709B8-5569-4FF5-A90A-AAB0ED432F39}" srcOrd="0" destOrd="0" presId="urn:microsoft.com/office/officeart/2005/8/layout/hierarchy2"/>
    <dgm:cxn modelId="{CB171998-3E7E-4FFA-A182-A5C1EE4C848C}" type="presOf" srcId="{1049521A-6AC1-46E6-AA28-22FB34B95A1B}" destId="{E2C8678B-17D7-4276-AC90-E58C45066A29}" srcOrd="0" destOrd="0" presId="urn:microsoft.com/office/officeart/2005/8/layout/hierarchy2"/>
    <dgm:cxn modelId="{2AAFF8B7-BBDC-4B8E-B7C1-4D01DD660F03}" type="presOf" srcId="{90844BA2-2044-4090-AFF2-A24C9A2A1E1D}" destId="{842C7072-3CE3-4B24-BECF-D214472CC661}" srcOrd="0" destOrd="0" presId="urn:microsoft.com/office/officeart/2005/8/layout/hierarchy2"/>
    <dgm:cxn modelId="{F2106E26-0808-4A20-BC03-5DB47407F3B0}" srcId="{1049521A-6AC1-46E6-AA28-22FB34B95A1B}" destId="{645B2467-4C10-4648-A7F0-2D10BE611CD8}" srcOrd="1" destOrd="0" parTransId="{90844BA2-2044-4090-AFF2-A24C9A2A1E1D}" sibTransId="{EEFB3A75-14E9-45E3-B618-71FBC2FDDF1C}"/>
    <dgm:cxn modelId="{420DAF5C-AB45-41EA-9008-F08A2F3DD1DF}" type="presOf" srcId="{FD558956-5983-4F48-A13F-6331BD444395}" destId="{61AB32A9-96CB-4AEF-9A0F-19D261A5CFF1}" srcOrd="0" destOrd="0" presId="urn:microsoft.com/office/officeart/2005/8/layout/hierarchy2"/>
    <dgm:cxn modelId="{4F13C188-7D61-4A8A-9A7D-6B8BFE8136E0}" type="presOf" srcId="{90844BA2-2044-4090-AFF2-A24C9A2A1E1D}" destId="{2F6BEC73-818F-41F7-8932-BFDDA9211BED}" srcOrd="1" destOrd="0" presId="urn:microsoft.com/office/officeart/2005/8/layout/hierarchy2"/>
    <dgm:cxn modelId="{FF34AD55-109D-4CEC-B832-1F1C1E52FCEA}" srcId="{1049521A-6AC1-46E6-AA28-22FB34B95A1B}" destId="{FC214BD4-B666-4326-877C-D312558C4C60}" srcOrd="0" destOrd="0" parTransId="{FD558956-5983-4F48-A13F-6331BD444395}" sibTransId="{BC18329B-5555-4D0F-90CF-D7D17B45706A}"/>
    <dgm:cxn modelId="{CEB30F7C-743C-4601-8C3D-DEF67719D5FE}" srcId="{440AB895-DBDF-4613-A971-0FD7442AFE23}" destId="{1049521A-6AC1-46E6-AA28-22FB34B95A1B}" srcOrd="0" destOrd="0" parTransId="{4BC0A7CB-3ADC-4FE9-9A05-3D9572A79993}" sibTransId="{18CE6542-8349-4BBE-BCA2-3EEA4957D974}"/>
    <dgm:cxn modelId="{628142A0-ED5A-4A8C-BF93-C0597E47AB56}" type="presOf" srcId="{FD558956-5983-4F48-A13F-6331BD444395}" destId="{38E03C83-1D78-4BEB-8324-4493259E5D19}" srcOrd="1" destOrd="0" presId="urn:microsoft.com/office/officeart/2005/8/layout/hierarchy2"/>
    <dgm:cxn modelId="{34C94D92-9BE7-4A06-BE2D-A1BACDF221CB}" type="presOf" srcId="{FC214BD4-B666-4326-877C-D312558C4C60}" destId="{273C3B49-033A-4D42-8C41-A264F9D4A5B3}" srcOrd="0" destOrd="0" presId="urn:microsoft.com/office/officeart/2005/8/layout/hierarchy2"/>
    <dgm:cxn modelId="{5C83EAD1-3990-4A8C-8AA1-61DDD09A6E51}" type="presParOf" srcId="{D145EAA7-516D-4509-B95F-25EAAB56E547}" destId="{74AA3D42-1952-42D7-B810-0CF36F3DE241}" srcOrd="0" destOrd="0" presId="urn:microsoft.com/office/officeart/2005/8/layout/hierarchy2"/>
    <dgm:cxn modelId="{1AF6AF06-BE95-4205-8828-50D4ECCA244A}" type="presParOf" srcId="{74AA3D42-1952-42D7-B810-0CF36F3DE241}" destId="{E2C8678B-17D7-4276-AC90-E58C45066A29}" srcOrd="0" destOrd="0" presId="urn:microsoft.com/office/officeart/2005/8/layout/hierarchy2"/>
    <dgm:cxn modelId="{2FFCD0AB-B737-4FBE-B18D-C65C50B9CE6D}" type="presParOf" srcId="{74AA3D42-1952-42D7-B810-0CF36F3DE241}" destId="{82ADE90E-8367-4653-ABC2-69BA0DAFBD01}" srcOrd="1" destOrd="0" presId="urn:microsoft.com/office/officeart/2005/8/layout/hierarchy2"/>
    <dgm:cxn modelId="{4413617F-4BDB-426A-A440-B00DAF5A17A4}" type="presParOf" srcId="{82ADE90E-8367-4653-ABC2-69BA0DAFBD01}" destId="{61AB32A9-96CB-4AEF-9A0F-19D261A5CFF1}" srcOrd="0" destOrd="0" presId="urn:microsoft.com/office/officeart/2005/8/layout/hierarchy2"/>
    <dgm:cxn modelId="{8E971F97-7B58-48AE-BDDD-A8DF2CDCD0E9}" type="presParOf" srcId="{61AB32A9-96CB-4AEF-9A0F-19D261A5CFF1}" destId="{38E03C83-1D78-4BEB-8324-4493259E5D19}" srcOrd="0" destOrd="0" presId="urn:microsoft.com/office/officeart/2005/8/layout/hierarchy2"/>
    <dgm:cxn modelId="{1C902715-904F-407E-8A7B-19621FEEC9E0}" type="presParOf" srcId="{82ADE90E-8367-4653-ABC2-69BA0DAFBD01}" destId="{77963F2A-14F6-4287-BEEC-67FB383BBF98}" srcOrd="1" destOrd="0" presId="urn:microsoft.com/office/officeart/2005/8/layout/hierarchy2"/>
    <dgm:cxn modelId="{46D19C01-4605-4624-ADB2-342E5F9C2F85}" type="presParOf" srcId="{77963F2A-14F6-4287-BEEC-67FB383BBF98}" destId="{273C3B49-033A-4D42-8C41-A264F9D4A5B3}" srcOrd="0" destOrd="0" presId="urn:microsoft.com/office/officeart/2005/8/layout/hierarchy2"/>
    <dgm:cxn modelId="{ABD28B8B-8690-4930-A351-141FE4F5AACA}" type="presParOf" srcId="{77963F2A-14F6-4287-BEEC-67FB383BBF98}" destId="{AD1CCC73-9485-4213-9728-5BCA8C2CE2B2}" srcOrd="1" destOrd="0" presId="urn:microsoft.com/office/officeart/2005/8/layout/hierarchy2"/>
    <dgm:cxn modelId="{5154EE5B-74C4-4123-A953-56BBB9A89FC1}" type="presParOf" srcId="{82ADE90E-8367-4653-ABC2-69BA0DAFBD01}" destId="{842C7072-3CE3-4B24-BECF-D214472CC661}" srcOrd="2" destOrd="0" presId="urn:microsoft.com/office/officeart/2005/8/layout/hierarchy2"/>
    <dgm:cxn modelId="{D7A7D2B7-8282-411C-B8D8-799B24CA0835}" type="presParOf" srcId="{842C7072-3CE3-4B24-BECF-D214472CC661}" destId="{2F6BEC73-818F-41F7-8932-BFDDA9211BED}" srcOrd="0" destOrd="0" presId="urn:microsoft.com/office/officeart/2005/8/layout/hierarchy2"/>
    <dgm:cxn modelId="{041320D6-7183-4D8E-A499-C33563200FAE}" type="presParOf" srcId="{82ADE90E-8367-4653-ABC2-69BA0DAFBD01}" destId="{EE96BD4B-B915-42B6-B938-90ADFB6C11C5}" srcOrd="3" destOrd="0" presId="urn:microsoft.com/office/officeart/2005/8/layout/hierarchy2"/>
    <dgm:cxn modelId="{94C496BB-3048-4115-BC85-2BF09FFEB0FD}" type="presParOf" srcId="{EE96BD4B-B915-42B6-B938-90ADFB6C11C5}" destId="{8DD709B8-5569-4FF5-A90A-AAB0ED432F39}" srcOrd="0" destOrd="0" presId="urn:microsoft.com/office/officeart/2005/8/layout/hierarchy2"/>
    <dgm:cxn modelId="{25280B85-0ECC-47AE-BC9A-5F76816F1DDA}" type="presParOf" srcId="{EE96BD4B-B915-42B6-B938-90ADFB6C11C5}" destId="{EB0A44D8-CD2F-4AAB-9843-13BA433570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94BC9-EC0F-4B5C-AD19-EC62DB0E0B63}">
      <dsp:nvSpPr>
        <dsp:cNvPr id="0" name=""/>
        <dsp:cNvSpPr/>
      </dsp:nvSpPr>
      <dsp:spPr>
        <a:xfrm>
          <a:off x="120337" y="1485425"/>
          <a:ext cx="3052554" cy="89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Motor Controller</a:t>
          </a:r>
          <a:endParaRPr lang="en-US" sz="2700" kern="1200" dirty="0"/>
        </a:p>
      </dsp:txBody>
      <dsp:txXfrm>
        <a:off x="120337" y="1485425"/>
        <a:ext cx="3052554" cy="892948"/>
      </dsp:txXfrm>
    </dsp:sp>
    <dsp:sp modelId="{03527BDB-D9D8-41CA-9027-4CEDF320BD4D}">
      <dsp:nvSpPr>
        <dsp:cNvPr id="0" name=""/>
        <dsp:cNvSpPr/>
      </dsp:nvSpPr>
      <dsp:spPr>
        <a:xfrm rot="19503693">
          <a:off x="3090433" y="1645843"/>
          <a:ext cx="915031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915031" y="240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503693">
        <a:off x="3525073" y="1647006"/>
        <a:ext cx="45751" cy="45751"/>
      </dsp:txXfrm>
    </dsp:sp>
    <dsp:sp modelId="{DAB4A645-93E2-4CC6-B53C-5F95F9325545}">
      <dsp:nvSpPr>
        <dsp:cNvPr id="0" name=""/>
        <dsp:cNvSpPr/>
      </dsp:nvSpPr>
      <dsp:spPr>
        <a:xfrm>
          <a:off x="3923005" y="865137"/>
          <a:ext cx="2170906" cy="108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Left Motor</a:t>
          </a:r>
          <a:endParaRPr lang="en-US" sz="2700" kern="1200" dirty="0"/>
        </a:p>
      </dsp:txBody>
      <dsp:txXfrm>
        <a:off x="3923005" y="865137"/>
        <a:ext cx="2170906" cy="1085453"/>
      </dsp:txXfrm>
    </dsp:sp>
    <dsp:sp modelId="{E602A380-C4B2-48EC-9EB4-6B57671B267B}">
      <dsp:nvSpPr>
        <dsp:cNvPr id="0" name=""/>
        <dsp:cNvSpPr/>
      </dsp:nvSpPr>
      <dsp:spPr>
        <a:xfrm rot="2639668">
          <a:off x="3026607" y="2269979"/>
          <a:ext cx="1042682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1042682" y="240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639668">
        <a:off x="3521881" y="2267950"/>
        <a:ext cx="52134" cy="52134"/>
      </dsp:txXfrm>
    </dsp:sp>
    <dsp:sp modelId="{691AC8A9-B0C2-4945-8760-1E0DA5237B2E}">
      <dsp:nvSpPr>
        <dsp:cNvPr id="0" name=""/>
        <dsp:cNvSpPr/>
      </dsp:nvSpPr>
      <dsp:spPr>
        <a:xfrm>
          <a:off x="3923005" y="2113408"/>
          <a:ext cx="2170906" cy="108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Right Motor</a:t>
          </a:r>
          <a:endParaRPr lang="en-US" sz="2700" kern="1200" dirty="0"/>
        </a:p>
      </dsp:txBody>
      <dsp:txXfrm>
        <a:off x="3923005" y="2113408"/>
        <a:ext cx="2170906" cy="10854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8678B-17D7-4276-AC90-E58C45066A29}">
      <dsp:nvSpPr>
        <dsp:cNvPr id="0" name=""/>
        <dsp:cNvSpPr/>
      </dsp:nvSpPr>
      <dsp:spPr>
        <a:xfrm>
          <a:off x="4307" y="1406628"/>
          <a:ext cx="3425410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L293D Motor Driver</a:t>
          </a:r>
          <a:endParaRPr lang="en-US" sz="4200" kern="1200" dirty="0"/>
        </a:p>
      </dsp:txBody>
      <dsp:txXfrm>
        <a:off x="4307" y="1406628"/>
        <a:ext cx="3425410" cy="1712705"/>
      </dsp:txXfrm>
    </dsp:sp>
    <dsp:sp modelId="{61AB32A9-96CB-4AEF-9A0F-19D261A5CFF1}">
      <dsp:nvSpPr>
        <dsp:cNvPr id="0" name=""/>
        <dsp:cNvSpPr/>
      </dsp:nvSpPr>
      <dsp:spPr>
        <a:xfrm rot="19457599">
          <a:off x="3271118" y="1736520"/>
          <a:ext cx="168736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687362" y="3405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072615" y="1728394"/>
        <a:ext cx="84368" cy="84368"/>
      </dsp:txXfrm>
    </dsp:sp>
    <dsp:sp modelId="{273C3B49-033A-4D42-8C41-A264F9D4A5B3}">
      <dsp:nvSpPr>
        <dsp:cNvPr id="0" name=""/>
        <dsp:cNvSpPr/>
      </dsp:nvSpPr>
      <dsp:spPr>
        <a:xfrm>
          <a:off x="4799882" y="421822"/>
          <a:ext cx="3425410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bg1"/>
              </a:solidFill>
            </a:rPr>
            <a:t>Electric Gear Motor(Left</a:t>
          </a:r>
          <a:r>
            <a:rPr lang="en-US" sz="4200" kern="1200" dirty="0" smtClean="0">
              <a:solidFill>
                <a:schemeClr val="bg1"/>
              </a:solidFill>
            </a:rPr>
            <a:t>)</a:t>
          </a:r>
          <a:endParaRPr lang="en-US" sz="4200" kern="1200" dirty="0">
            <a:solidFill>
              <a:schemeClr val="bg1"/>
            </a:solidFill>
          </a:endParaRPr>
        </a:p>
      </dsp:txBody>
      <dsp:txXfrm>
        <a:off x="4799882" y="421822"/>
        <a:ext cx="3425410" cy="1712705"/>
      </dsp:txXfrm>
    </dsp:sp>
    <dsp:sp modelId="{842C7072-3CE3-4B24-BECF-D214472CC661}">
      <dsp:nvSpPr>
        <dsp:cNvPr id="0" name=""/>
        <dsp:cNvSpPr/>
      </dsp:nvSpPr>
      <dsp:spPr>
        <a:xfrm rot="2142401">
          <a:off x="3271118" y="2721326"/>
          <a:ext cx="168736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687362" y="3405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072615" y="2713199"/>
        <a:ext cx="84368" cy="84368"/>
      </dsp:txXfrm>
    </dsp:sp>
    <dsp:sp modelId="{8DD709B8-5569-4FF5-A90A-AAB0ED432F39}">
      <dsp:nvSpPr>
        <dsp:cNvPr id="0" name=""/>
        <dsp:cNvSpPr/>
      </dsp:nvSpPr>
      <dsp:spPr>
        <a:xfrm>
          <a:off x="4799882" y="2391433"/>
          <a:ext cx="3425410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bg1"/>
              </a:solidFill>
            </a:rPr>
            <a:t>Electric Gear Motor(Right</a:t>
          </a:r>
          <a:r>
            <a:rPr lang="en-US" sz="4200" kern="1200" dirty="0" smtClean="0">
              <a:solidFill>
                <a:schemeClr val="bg1"/>
              </a:solidFill>
            </a:rPr>
            <a:t>)</a:t>
          </a:r>
          <a:endParaRPr lang="en-US" sz="4200" kern="1200" dirty="0">
            <a:solidFill>
              <a:schemeClr val="bg1"/>
            </a:solidFill>
          </a:endParaRPr>
        </a:p>
      </dsp:txBody>
      <dsp:txXfrm>
        <a:off x="4799882" y="2391433"/>
        <a:ext cx="3425410" cy="1712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FCDE0-8C4C-4386-84B8-A7E584A96CEB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DF43-AF5B-4B5B-8B8B-17C2CCD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92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camera, ~$60 used on </a:t>
            </a:r>
            <a:r>
              <a:rPr lang="en-US" dirty="0" err="1" smtClean="0"/>
              <a:t>amazon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Airlink101 AICN500W SkyIPCam500W Wireless Night Vision Network Camera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camera, ~$55:</a:t>
            </a:r>
            <a:r>
              <a:rPr lang="en-US" baseline="0" dirty="0" smtClean="0"/>
              <a:t> Weatherproof TTL Serial JPEG Camera with NTSC Video and IR LEDs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F43-AF5B-4B5B-8B8B-17C2CCDE690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33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149.99 2) 47.50 3) 46.67, all have </a:t>
            </a:r>
            <a:r>
              <a:rPr lang="en-US" dirty="0" err="1" smtClean="0"/>
              <a:t>nightvision</a:t>
            </a:r>
            <a:r>
              <a:rPr lang="en-US" baseline="0" dirty="0" smtClean="0"/>
              <a:t> and pan/tilt capabilities</a:t>
            </a:r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 smtClean="0"/>
              <a:t>Went with </a:t>
            </a:r>
            <a:r>
              <a:rPr lang="en-US" baseline="0" dirty="0" err="1" smtClean="0"/>
              <a:t>EasyN</a:t>
            </a:r>
            <a:r>
              <a:rPr lang="en-US" baseline="0" dirty="0" smtClean="0"/>
              <a:t> camera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F43-AF5B-4B5B-8B8B-17C2CCDE690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5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</a:t>
            </a:r>
            <a:r>
              <a:rPr lang="en-US" baseline="0" dirty="0" smtClean="0"/>
              <a:t> show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F43-AF5B-4B5B-8B8B-17C2CCDE690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4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25.46</a:t>
            </a:r>
            <a:r>
              <a:rPr lang="en-US" baseline="0" dirty="0" smtClean="0"/>
              <a:t> </a:t>
            </a:r>
            <a:r>
              <a:rPr lang="en-US" dirty="0" smtClean="0"/>
              <a:t>(2)</a:t>
            </a:r>
            <a:r>
              <a:rPr lang="en-US" baseline="0" dirty="0" smtClean="0"/>
              <a:t> 84.90 (3)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F43-AF5B-4B5B-8B8B-17C2CCDE69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90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Chose </a:t>
            </a:r>
            <a:r>
              <a:rPr lang="el-GR" sz="2700" dirty="0" smtClean="0"/>
              <a:t>μ</a:t>
            </a:r>
            <a:r>
              <a:rPr lang="en-US" sz="2700" dirty="0" smtClean="0"/>
              <a:t>A7805CKC</a:t>
            </a:r>
            <a:r>
              <a:rPr lang="en-US" sz="1200" baseline="0" dirty="0"/>
              <a:t> </a:t>
            </a:r>
            <a:r>
              <a:rPr lang="en-US" sz="1200" baseline="0" dirty="0" smtClean="0"/>
              <a:t>for 5V and LM1117T-3.3 for 3.3 V output because ???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LM78XX – 33 cents each, </a:t>
            </a:r>
            <a:r>
              <a:rPr lang="el-GR" sz="2700" dirty="0" smtClean="0"/>
              <a:t>μ</a:t>
            </a:r>
            <a:r>
              <a:rPr lang="en-US" sz="2700" dirty="0" smtClean="0"/>
              <a:t>A7805CKC – 80 cents each </a:t>
            </a:r>
            <a:r>
              <a:rPr lang="en-US" sz="2400" dirty="0" smtClean="0"/>
              <a:t>LM1117T-3.3 – 92</a:t>
            </a:r>
            <a:r>
              <a:rPr lang="en-US" sz="2400" baseline="0" dirty="0" smtClean="0"/>
              <a:t> cents each</a:t>
            </a:r>
            <a:endParaRPr lang="en-US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F43-AF5B-4B5B-8B8B-17C2CCDE69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29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F43-AF5B-4B5B-8B8B-17C2CCDE690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44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F43-AF5B-4B5B-8B8B-17C2CCDE690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0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6FEAB5-D506-41C1-8A61-EADA8645F50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438A4D-7F95-427F-948A-D90AF22F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SmartWalker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772400" cy="119970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2900" b="1" dirty="0" smtClean="0"/>
              <a:t>Critical Design Review</a:t>
            </a:r>
          </a:p>
          <a:p>
            <a:pPr algn="ctr"/>
            <a:r>
              <a:rPr lang="en-US" sz="2900" b="1" dirty="0" smtClean="0"/>
              <a:t>Group 16</a:t>
            </a:r>
          </a:p>
          <a:p>
            <a:r>
              <a:rPr lang="en-US" dirty="0" smtClean="0"/>
              <a:t>Mike Orr</a:t>
            </a:r>
          </a:p>
          <a:p>
            <a:r>
              <a:rPr lang="en-US" dirty="0" smtClean="0"/>
              <a:t>Loc Truong</a:t>
            </a:r>
          </a:p>
          <a:p>
            <a:r>
              <a:rPr lang="en-US" dirty="0" smtClean="0"/>
              <a:t>Dang </a:t>
            </a:r>
            <a:r>
              <a:rPr lang="en-US" dirty="0" err="1" smtClean="0"/>
              <a:t>Khoa</a:t>
            </a:r>
            <a:r>
              <a:rPr lang="en-US" dirty="0" smtClean="0"/>
              <a:t> 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866909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Remote Controller Schematic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807308" cy="58523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2971800"/>
            <a:ext cx="2057400" cy="2209800"/>
          </a:xfrm>
          <a:prstGeom prst="rect">
            <a:avLst/>
          </a:prstGeom>
          <a:noFill/>
          <a:ln w="28575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5029200"/>
            <a:ext cx="1752600" cy="1051216"/>
          </a:xfrm>
          <a:prstGeom prst="rect">
            <a:avLst/>
          </a:prstGeom>
          <a:noFill/>
          <a:ln w="28575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3879" y="5181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PIC18F25J10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679" y="608158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MRF89XAM9A RF Transceiver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8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866909" cy="655638"/>
          </a:xfrm>
        </p:spPr>
        <p:txBody>
          <a:bodyPr>
            <a:noAutofit/>
          </a:bodyPr>
          <a:lstStyle/>
          <a:p>
            <a:r>
              <a:rPr lang="en-US" dirty="0" smtClean="0"/>
              <a:t>Receiver Schematic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914400"/>
            <a:ext cx="8836155" cy="5859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0" y="2133600"/>
            <a:ext cx="2057400" cy="2819400"/>
          </a:xfrm>
          <a:prstGeom prst="rect">
            <a:avLst/>
          </a:prstGeom>
          <a:noFill/>
          <a:ln w="28575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5105400" y="4953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PIC18F46J13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1000" y="2358230"/>
            <a:ext cx="2558999" cy="3966369"/>
          </a:xfrm>
          <a:prstGeom prst="rect">
            <a:avLst/>
          </a:prstGeom>
          <a:noFill/>
          <a:ln w="28575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1226558" y="632459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RN171 XV WIFI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1196305"/>
            <a:ext cx="1752600" cy="1051216"/>
          </a:xfrm>
          <a:prstGeom prst="rect">
            <a:avLst/>
          </a:prstGeom>
          <a:noFill/>
          <a:ln w="28575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2507639" y="115572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MRF89XAM9A RF Transceiver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2667000"/>
            <a:ext cx="1600200" cy="2057400"/>
          </a:xfrm>
          <a:prstGeom prst="rect">
            <a:avLst/>
          </a:prstGeom>
          <a:noFill/>
          <a:ln w="28575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6809509" y="599576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Motor Driver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>
            <a:stCxn id="13" idx="0"/>
          </p:cNvCxnSpPr>
          <p:nvPr/>
        </p:nvCxnSpPr>
        <p:spPr>
          <a:xfrm flipH="1" flipV="1">
            <a:off x="7620001" y="4724400"/>
            <a:ext cx="218208" cy="127136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45254" y="1061161"/>
            <a:ext cx="3657600" cy="1282674"/>
          </a:xfrm>
          <a:prstGeom prst="ellipse">
            <a:avLst/>
          </a:prstGeom>
          <a:noFill/>
          <a:ln w="15875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7162800" y="40856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Power Supply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endCxn id="15" idx="0"/>
          </p:cNvCxnSpPr>
          <p:nvPr/>
        </p:nvCxnSpPr>
        <p:spPr>
          <a:xfrm flipH="1">
            <a:off x="7274054" y="697814"/>
            <a:ext cx="455051" cy="3633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Sub-systems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8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Motors and Motor Controller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8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276600"/>
            <a:ext cx="3411557" cy="27851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Bridge Motor Drive L293D (16 PIN chip)</a:t>
            </a:r>
          </a:p>
          <a:p>
            <a:r>
              <a:rPr lang="en-US" dirty="0" smtClean="0"/>
              <a:t>Cost : $2.50. Used for DC or Stepper Motor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Controller</a:t>
            </a:r>
            <a:endParaRPr lang="en-US" dirty="0"/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0"/>
            <a:ext cx="3191161" cy="31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4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L293D with Motors</a:t>
            </a:r>
            <a:endParaRPr lang="en-US" dirty="0"/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410200"/>
            <a:ext cx="5486400" cy="114017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45926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2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and Backward</a:t>
            </a:r>
          </a:p>
          <a:p>
            <a:r>
              <a:rPr lang="en-US" dirty="0" smtClean="0"/>
              <a:t>Turning left and right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6999"/>
            <a:ext cx="3067853" cy="359903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480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49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high torque.</a:t>
            </a:r>
          </a:p>
          <a:p>
            <a:r>
              <a:rPr lang="en-US" dirty="0" smtClean="0"/>
              <a:t>Have reasonable turn speed.</a:t>
            </a:r>
          </a:p>
          <a:p>
            <a:r>
              <a:rPr lang="en-US" dirty="0" smtClean="0"/>
              <a:t>Require 12V DC (to be compatible with system voltage supplier).</a:t>
            </a:r>
          </a:p>
          <a:p>
            <a:r>
              <a:rPr lang="en-US" dirty="0" smtClean="0"/>
              <a:t>Generates low current to reduce heat.</a:t>
            </a:r>
          </a:p>
          <a:p>
            <a:r>
              <a:rPr lang="en-US" dirty="0" smtClean="0"/>
              <a:t>Low cost.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Specifications desired for motors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2"/>
          <a:ext cx="9144000" cy="464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0435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</a:t>
                      </a:r>
                    </a:p>
                    <a:p>
                      <a:pPr algn="ctr"/>
                      <a:r>
                        <a:rPr lang="en-US" dirty="0" smtClean="0"/>
                        <a:t>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</a:p>
                    <a:p>
                      <a:pPr algn="ctr"/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Torque</a:t>
                      </a:r>
                    </a:p>
                    <a:p>
                      <a:pPr algn="ctr"/>
                      <a:r>
                        <a:rPr lang="en-US" dirty="0" smtClean="0"/>
                        <a:t>(N*m)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</a:p>
                    <a:p>
                      <a:pPr algn="ctr"/>
                      <a:r>
                        <a:rPr lang="en-US" dirty="0" smtClean="0"/>
                        <a:t>(USD/piece)</a:t>
                      </a:r>
                      <a:endParaRPr lang="en-US" dirty="0"/>
                    </a:p>
                  </a:txBody>
                  <a:tcPr/>
                </a:tc>
              </a:tr>
              <a:tr h="15126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Electric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Gear Motor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12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3-15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11.5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59.99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04352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63ZYT01C</a:t>
                      </a:r>
                      <a:r>
                        <a:rPr lang="en-US" b="0" baseline="0" dirty="0" smtClean="0"/>
                        <a:t> DC Motor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1043528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Leeson</a:t>
                      </a:r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M1135246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Choices (DC Motor)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5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305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0295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ON/OFF 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Momentary switch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Latch Switch</a:t>
                      </a:r>
                      <a:endParaRPr lang="en-US" dirty="0"/>
                    </a:p>
                  </a:txBody>
                  <a:tcPr/>
                </a:tc>
              </a:tr>
              <a:tr h="444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 source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 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V</a:t>
                      </a:r>
                      <a:endParaRPr lang="en-US" dirty="0"/>
                    </a:p>
                  </a:txBody>
                  <a:tcPr/>
                </a:tc>
              </a:tr>
              <a:tr h="444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rating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 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A</a:t>
                      </a:r>
                      <a:endParaRPr lang="en-US" dirty="0"/>
                    </a:p>
                  </a:txBody>
                  <a:tcPr/>
                </a:tc>
              </a:tr>
              <a:tr h="444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On -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Hold right : turn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Release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: stop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Hold left : turn opposite direction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Release : stop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</a:t>
                      </a:r>
                      <a:r>
                        <a:rPr lang="en-US" baseline="0" dirty="0" smtClean="0"/>
                        <a:t> right : turn</a:t>
                      </a:r>
                    </a:p>
                    <a:p>
                      <a:pPr algn="ctr"/>
                      <a:r>
                        <a:rPr lang="en-US" baseline="0" dirty="0" smtClean="0"/>
                        <a:t>Press right : stop</a:t>
                      </a:r>
                    </a:p>
                    <a:p>
                      <a:pPr algn="ctr"/>
                      <a:r>
                        <a:rPr lang="en-US" baseline="0" dirty="0" smtClean="0"/>
                        <a:t>Press left : turn opposite direction</a:t>
                      </a:r>
                    </a:p>
                    <a:p>
                      <a:pPr algn="ctr"/>
                      <a:r>
                        <a:rPr lang="en-US" baseline="0" dirty="0" smtClean="0"/>
                        <a:t>Press left : stop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control options :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552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SmartWalker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0" t="1501" r="8500" b="5500"/>
          <a:stretch/>
        </p:blipFill>
        <p:spPr>
          <a:xfrm>
            <a:off x="2286000" y="1564822"/>
            <a:ext cx="4191000" cy="4724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867400" y="1766242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81800" y="146144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Mechanical Break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3543789"/>
            <a:ext cx="1066800" cy="6858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3238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Convenience Basket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34000" y="4306083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409109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Platform for </a:t>
            </a:r>
            <a:r>
              <a:rPr lang="en-US" sz="1200" dirty="0"/>
              <a:t>m</a:t>
            </a:r>
            <a:r>
              <a:rPr lang="en-US" sz="1200" dirty="0" smtClean="0"/>
              <a:t>otor mounting</a:t>
            </a:r>
          </a:p>
          <a:p>
            <a:pPr algn="ctr"/>
            <a:r>
              <a:rPr lang="en-US" sz="1200" dirty="0" smtClean="0"/>
              <a:t>PCB enclosure, Battery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6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2971800" cy="50718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Motors connect to small discs. </a:t>
            </a:r>
          </a:p>
          <a:p>
            <a:r>
              <a:rPr lang="en-US" dirty="0" smtClean="0"/>
              <a:t>Pulleys connects to the fixed-wheels using low-tension belts.</a:t>
            </a:r>
          </a:p>
          <a:p>
            <a:r>
              <a:rPr lang="en-US" dirty="0" smtClean="0"/>
              <a:t>Small pins are used switch from remote control to manual use. </a:t>
            </a:r>
          </a:p>
          <a:p>
            <a:r>
              <a:rPr lang="en-US" dirty="0" smtClean="0"/>
              <a:t>When using remote, the pins will connect the motors to the plastic pulleys.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– Wheels connection </a:t>
            </a:r>
            <a:endParaRPr lang="en-US" dirty="0"/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582" y="1981200"/>
            <a:ext cx="566041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000" dirty="0" smtClean="0"/>
              <a:t>Considering 2 options: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RF433 transmitter, receiver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Microchip MRF89XAM9A: RF Transceiver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RF Modules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7899229"/>
              </p:ext>
            </p:extLst>
          </p:nvPr>
        </p:nvGraphicFramePr>
        <p:xfrm>
          <a:off x="1524000" y="2362200"/>
          <a:ext cx="6096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778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RF433 Tx/Rx Module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 RF Transceiver</a:t>
                      </a:r>
                    </a:p>
                    <a:p>
                      <a:pPr algn="ctr"/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MRF89XAM9A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Frequency</a:t>
                      </a:r>
                      <a:r>
                        <a:rPr lang="en-US" sz="1800" baseline="0" dirty="0" smtClean="0"/>
                        <a:t> Range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433.92MHz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902-928MHz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Operating</a:t>
                      </a:r>
                      <a:r>
                        <a:rPr lang="en-US" sz="1800" baseline="0" dirty="0" smtClean="0"/>
                        <a:t> Voltage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3-12V</a:t>
                      </a:r>
                    </a:p>
                    <a:p>
                      <a:pPr algn="ctr"/>
                      <a:r>
                        <a:rPr lang="en-US" sz="1800" dirty="0" smtClean="0"/>
                        <a:t>(5V</a:t>
                      </a:r>
                      <a:r>
                        <a:rPr lang="en-US" sz="1800" baseline="0" dirty="0" smtClean="0"/>
                        <a:t> typical)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2.1-3.6V</a:t>
                      </a:r>
                    </a:p>
                    <a:p>
                      <a:pPr algn="ctr"/>
                      <a:r>
                        <a:rPr lang="en-US" sz="1800" dirty="0" smtClean="0"/>
                        <a:t>(3.3V</a:t>
                      </a:r>
                      <a:r>
                        <a:rPr lang="en-US" sz="1800" baseline="0" dirty="0" smtClean="0"/>
                        <a:t> typical)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External</a:t>
                      </a:r>
                      <a:r>
                        <a:rPr lang="en-US" sz="1800" baseline="0" dirty="0" smtClean="0"/>
                        <a:t> Antenna Circuit Required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Operating Range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Up to 300m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300-500m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Output</a:t>
                      </a:r>
                      <a:r>
                        <a:rPr lang="en-US" sz="1800" baseline="0" dirty="0" smtClean="0"/>
                        <a:t> Power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16dBm (40mW)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+10dBm</a:t>
                      </a:r>
                    </a:p>
                    <a:p>
                      <a:pPr algn="ctr"/>
                      <a:r>
                        <a:rPr lang="en-US" sz="1800" dirty="0" smtClean="0"/>
                        <a:t>(10mW)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Communication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1-way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2-way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1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919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ISM Band 902-928 MHz operation</a:t>
            </a:r>
          </a:p>
          <a:p>
            <a:r>
              <a:rPr lang="en-US" sz="2000" dirty="0" smtClean="0"/>
              <a:t>2.1V-3.6V operating voltage</a:t>
            </a:r>
          </a:p>
          <a:p>
            <a:r>
              <a:rPr lang="en-US" sz="2000" dirty="0" smtClean="0"/>
              <a:t>Ultra-low current consumption: </a:t>
            </a:r>
          </a:p>
          <a:p>
            <a:pPr lvl="1"/>
            <a:r>
              <a:rPr lang="en-US" sz="1600" dirty="0" smtClean="0"/>
              <a:t>Rx mode: 3 mA (typical)</a:t>
            </a:r>
          </a:p>
          <a:p>
            <a:pPr lvl="1"/>
            <a:r>
              <a:rPr lang="en-US" sz="1600" dirty="0" smtClean="0"/>
              <a:t>Tx mode: 25 mA at 10dBm (typical)</a:t>
            </a:r>
          </a:p>
          <a:p>
            <a:pPr lvl="1"/>
            <a:r>
              <a:rPr lang="en-US" sz="1600" dirty="0" smtClean="0"/>
              <a:t>Sleep mode: 0.1µA (typical)</a:t>
            </a:r>
          </a:p>
          <a:p>
            <a:r>
              <a:rPr lang="en-US" sz="2000" dirty="0" smtClean="0"/>
              <a:t>Interface with microcontroller via 4-wire SPI with interrupts</a:t>
            </a:r>
          </a:p>
          <a:p>
            <a:r>
              <a:rPr lang="en-US" sz="2000" dirty="0" smtClean="0"/>
              <a:t>Easy integration into final product</a:t>
            </a:r>
          </a:p>
          <a:p>
            <a:r>
              <a:rPr lang="en-US" sz="2000" dirty="0" smtClean="0"/>
              <a:t>Fully compatible with PIC MCUs</a:t>
            </a:r>
          </a:p>
          <a:p>
            <a:r>
              <a:rPr lang="en-US" sz="2000" dirty="0" smtClean="0"/>
              <a:t>How-to supporting documents, reference design, libraries…can be easily obtained on micrcochip.com</a:t>
            </a:r>
          </a:p>
          <a:p>
            <a:endParaRPr lang="en-US" sz="2000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MRF89XAM9A:</a:t>
            </a:r>
            <a:r>
              <a:rPr lang="en-US" dirty="0"/>
              <a:t> RF Transceiver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828800"/>
            <a:ext cx="2819400" cy="3827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*A quarter diameter is 24.26 mm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0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172200" cy="4525963"/>
          </a:xfrm>
        </p:spPr>
        <p:txBody>
          <a:bodyPr/>
          <a:lstStyle/>
          <a:p>
            <a:r>
              <a:rPr lang="en-US" sz="2000" dirty="0" smtClean="0"/>
              <a:t>PIC microcontroller from Microchip:</a:t>
            </a:r>
          </a:p>
          <a:p>
            <a:pPr lvl="1"/>
            <a:r>
              <a:rPr lang="en-US" sz="1800" dirty="0" smtClean="0"/>
              <a:t>The main components used are from Microchip</a:t>
            </a:r>
          </a:p>
          <a:p>
            <a:pPr lvl="1"/>
            <a:r>
              <a:rPr lang="en-US" sz="1800" dirty="0" smtClean="0"/>
              <a:t>Already owned a PICKit 3 In-Circuit Programmer/Debugger. </a:t>
            </a:r>
          </a:p>
          <a:p>
            <a:pPr lvl="2"/>
            <a:r>
              <a:rPr lang="en-US" sz="1800" dirty="0" smtClean="0"/>
              <a:t>Program/reprogram any PIC MCU via 4-wire SPI </a:t>
            </a:r>
          </a:p>
          <a:p>
            <a:pPr lvl="2"/>
            <a:r>
              <a:rPr lang="en-US" sz="1800" dirty="0" smtClean="0"/>
              <a:t>USB connection from the programmer to PC</a:t>
            </a:r>
          </a:p>
          <a:p>
            <a:pPr lvl="1"/>
            <a:r>
              <a:rPr lang="en-US" sz="1800" dirty="0" smtClean="0"/>
              <a:t>Familiar with PIC programming</a:t>
            </a:r>
          </a:p>
          <a:p>
            <a:pPr lvl="1"/>
            <a:r>
              <a:rPr lang="en-US" sz="1800" dirty="0" smtClean="0"/>
              <a:t>Resources and information available</a:t>
            </a:r>
          </a:p>
          <a:p>
            <a:pPr lvl="1"/>
            <a:r>
              <a:rPr lang="en-US" sz="1800" dirty="0" smtClean="0"/>
              <a:t>Applications, libraries, and supports also available microchip.com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74" t="60000" r="30833" b="10000"/>
          <a:stretch/>
        </p:blipFill>
        <p:spPr>
          <a:xfrm>
            <a:off x="6934201" y="1828800"/>
            <a:ext cx="2209799" cy="277875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633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96620"/>
            <a:ext cx="4114800" cy="4919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dirty="0" smtClean="0"/>
              <a:t>Requires:</a:t>
            </a:r>
          </a:p>
          <a:p>
            <a:pPr marL="109728" indent="0">
              <a:buNone/>
            </a:pPr>
            <a:endParaRPr lang="en-US" sz="2200" dirty="0" smtClean="0"/>
          </a:p>
          <a:p>
            <a:r>
              <a:rPr lang="en-US" sz="2000" dirty="0" smtClean="0"/>
              <a:t>Total 4 PWM for the drive sub-system: 2 PWM for each motor</a:t>
            </a:r>
          </a:p>
          <a:p>
            <a:r>
              <a:rPr lang="en-US" sz="2000" dirty="0" smtClean="0"/>
              <a:t>Interface with WIFI and RF module through UART and SPI, respectively</a:t>
            </a:r>
          </a:p>
          <a:p>
            <a:r>
              <a:rPr lang="en-US" sz="2000" dirty="0"/>
              <a:t>WIFI and RF module support 3.3V High Logic Voltage Pin</a:t>
            </a:r>
          </a:p>
          <a:p>
            <a:r>
              <a:rPr lang="en-US" sz="2000" dirty="0" smtClean="0"/>
              <a:t>Require high performance: memory sufficiency, high speed, good timer resolution…)</a:t>
            </a:r>
          </a:p>
          <a:p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PIC Microcontrollers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5775252"/>
              </p:ext>
            </p:extLst>
          </p:nvPr>
        </p:nvGraphicFramePr>
        <p:xfrm>
          <a:off x="4533181" y="1168020"/>
          <a:ext cx="4267199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57527"/>
                <a:gridCol w="1414272"/>
              </a:tblGrid>
              <a:tr h="40982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Parameter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PIC18F46J13</a:t>
                      </a:r>
                    </a:p>
                    <a:p>
                      <a:pPr algn="ctr"/>
                      <a:r>
                        <a:rPr lang="en-US" sz="1500" dirty="0" smtClean="0"/>
                        <a:t>(Receiver)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PIC18F25J10</a:t>
                      </a:r>
                    </a:p>
                    <a:p>
                      <a:pPr algn="ctr"/>
                      <a:r>
                        <a:rPr lang="en-US" sz="1500" dirty="0" smtClean="0"/>
                        <a:t>(Controller)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/>
                        <a:t>Program</a:t>
                      </a:r>
                      <a:r>
                        <a:rPr lang="en-US" sz="1500" dirty="0" smtClean="0"/>
                        <a:t> Mem.Type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Flash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Flash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Program Memory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64</a:t>
                      </a:r>
                      <a:r>
                        <a:rPr lang="en-US" sz="1500" baseline="0" dirty="0" smtClean="0"/>
                        <a:t> KB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32 KB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RAM 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3800 Bytes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1024 Bytes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PWM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1,2 or 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1,2 or 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Comm. Peripherals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2-UART,</a:t>
                      </a:r>
                      <a:r>
                        <a:rPr lang="en-US" sz="15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2- SPI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1-UART,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1-SPI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Operating Voltage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2V-3.6V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2V-3.6V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CPU</a:t>
                      </a:r>
                      <a:r>
                        <a:rPr lang="en-US" sz="1500" baseline="0" dirty="0" smtClean="0"/>
                        <a:t> Speed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 MIPS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 MIPS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ADC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</a:t>
                      </a:r>
                      <a:r>
                        <a:rPr lang="en-US" sz="1500" baseline="0" dirty="0" smtClean="0"/>
                        <a:t> channels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12-bit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 channels</a:t>
                      </a:r>
                      <a:r>
                        <a:rPr lang="en-US" sz="1500" baseline="0" dirty="0" smtClean="0"/>
                        <a:t> 10-bit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Timers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4x8</a:t>
                      </a:r>
                      <a:r>
                        <a:rPr lang="en-US" sz="1500" baseline="0" dirty="0" smtClean="0"/>
                        <a:t> bit, 4x16 bit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1x8-bit,</a:t>
                      </a:r>
                      <a:r>
                        <a:rPr lang="en-US" sz="1500" baseline="0" dirty="0" smtClean="0"/>
                        <a:t> 2x16-bit</a:t>
                      </a:r>
                      <a:endParaRPr lang="en-US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Price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$4.16/unit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$1.99/unit</a:t>
                      </a:r>
                      <a:endParaRPr lang="en-US" sz="15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Transmits video via WIFI or Ethernet</a:t>
            </a:r>
          </a:p>
          <a:p>
            <a:pPr lvl="1"/>
            <a:r>
              <a:rPr lang="en-US" dirty="0" smtClean="0"/>
              <a:t>Easier to mount</a:t>
            </a:r>
          </a:p>
          <a:p>
            <a:pPr lvl="1"/>
            <a:r>
              <a:rPr lang="en-US" dirty="0" smtClean="0"/>
              <a:t>More expensive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Serial</a:t>
            </a:r>
          </a:p>
          <a:p>
            <a:pPr lvl="1"/>
            <a:r>
              <a:rPr lang="en-US" dirty="0" smtClean="0"/>
              <a:t>Transmits video</a:t>
            </a:r>
          </a:p>
          <a:p>
            <a:pPr lvl="1"/>
            <a:r>
              <a:rPr lang="en-US" dirty="0" smtClean="0"/>
              <a:t>Cheaper</a:t>
            </a:r>
          </a:p>
          <a:p>
            <a:pPr lvl="1"/>
            <a:r>
              <a:rPr lang="en-US" dirty="0" smtClean="0"/>
              <a:t>Harder to mount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pic>
        <p:nvPicPr>
          <p:cNvPr id="6146" name="Picture 2" descr="http://ecx.images-amazon.com/images/I/31LSHa%2BRbYL._SX38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2371725" cy="2371726"/>
          </a:xfrm>
          <a:prstGeom prst="rect">
            <a:avLst/>
          </a:prstGeom>
          <a:noFill/>
        </p:spPr>
      </p:pic>
      <p:pic>
        <p:nvPicPr>
          <p:cNvPr id="6148" name="Picture 4" descr="Weatherproof TTL Serial JPEG Camera with NTSC Video and IR LE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3810000" cy="293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30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Foscam</a:t>
            </a:r>
            <a:r>
              <a:rPr lang="en-US" sz="2800" dirty="0" smtClean="0"/>
              <a:t> FI9821W</a:t>
            </a:r>
          </a:p>
          <a:p>
            <a:pPr lvl="1"/>
            <a:r>
              <a:rPr lang="en-US" sz="2400" dirty="0" smtClean="0"/>
              <a:t>HD Quality, 1280x 720 Resolution</a:t>
            </a:r>
          </a:p>
          <a:p>
            <a:pPr lvl="1"/>
            <a:r>
              <a:rPr lang="en-US" sz="2400" dirty="0" smtClean="0"/>
              <a:t>High Cost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TENVIS JPT3815W</a:t>
            </a:r>
          </a:p>
          <a:p>
            <a:pPr lvl="1"/>
            <a:r>
              <a:rPr lang="en-US" dirty="0" smtClean="0"/>
              <a:t>Lesser Quality</a:t>
            </a:r>
          </a:p>
          <a:p>
            <a:pPr lvl="1"/>
            <a:r>
              <a:rPr lang="en-US" dirty="0" smtClean="0"/>
              <a:t>Good Pricing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EasyN</a:t>
            </a:r>
            <a:r>
              <a:rPr lang="en-US" dirty="0" smtClean="0">
                <a:solidFill>
                  <a:srgbClr val="FF0000"/>
                </a:solidFill>
              </a:rPr>
              <a:t> Wireless WIFI IP Camera</a:t>
            </a:r>
          </a:p>
          <a:p>
            <a:pPr lvl="1"/>
            <a:r>
              <a:rPr lang="en-US" dirty="0" smtClean="0"/>
              <a:t>Lesser Quality</a:t>
            </a:r>
          </a:p>
          <a:p>
            <a:pPr lvl="1"/>
            <a:r>
              <a:rPr lang="en-US" dirty="0" smtClean="0"/>
              <a:t>Comes with mounting bracket</a:t>
            </a:r>
          </a:p>
          <a:p>
            <a:pPr lvl="1"/>
            <a:r>
              <a:rPr lang="en-US" dirty="0" smtClean="0"/>
              <a:t>Good Pricing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4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System-Block Diagram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4400" y="2667000"/>
            <a:ext cx="7315200" cy="3124200"/>
            <a:chOff x="914400" y="1676400"/>
            <a:chExt cx="7315200" cy="3124200"/>
          </a:xfrm>
        </p:grpSpPr>
        <p:sp>
          <p:nvSpPr>
            <p:cNvPr id="4" name="Rectangle 3"/>
            <p:cNvSpPr/>
            <p:nvPr/>
          </p:nvSpPr>
          <p:spPr>
            <a:xfrm>
              <a:off x="3886200" y="3505200"/>
              <a:ext cx="1371600" cy="9144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Regulator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1752600"/>
              <a:ext cx="2133600" cy="3048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Battery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1676400"/>
              <a:ext cx="1600200" cy="1219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Motor Controller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3352800"/>
              <a:ext cx="2133600" cy="1219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Small Electronics</a:t>
              </a:r>
            </a:p>
          </p:txBody>
        </p:sp>
        <p:cxnSp>
          <p:nvCxnSpPr>
            <p:cNvPr id="10" name="Straight Arrow Connector 9"/>
            <p:cNvCxnSpPr>
              <a:endCxn id="4" idx="1"/>
            </p:cNvCxnSpPr>
            <p:nvPr/>
          </p:nvCxnSpPr>
          <p:spPr>
            <a:xfrm>
              <a:off x="3048000" y="3962400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3"/>
              <a:endCxn id="7" idx="1"/>
            </p:cNvCxnSpPr>
            <p:nvPr/>
          </p:nvCxnSpPr>
          <p:spPr>
            <a:xfrm>
              <a:off x="5257800" y="3962400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6" idx="1"/>
            </p:cNvCxnSpPr>
            <p:nvPr/>
          </p:nvCxnSpPr>
          <p:spPr>
            <a:xfrm>
              <a:off x="3048000" y="2286000"/>
              <a:ext cx="1676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371600" y="1524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General Block Diagram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0350" y="2667000"/>
            <a:ext cx="1600200" cy="121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Motor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38725" y="38862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>
            <a:off x="6324600" y="3276600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14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options:</a:t>
            </a:r>
          </a:p>
          <a:p>
            <a:pPr lvl="1"/>
            <a:r>
              <a:rPr lang="en-US" dirty="0" smtClean="0"/>
              <a:t>1) </a:t>
            </a:r>
            <a:r>
              <a:rPr lang="en-US" dirty="0" err="1" smtClean="0"/>
              <a:t>HitLights</a:t>
            </a:r>
            <a:r>
              <a:rPr lang="en-US" dirty="0" smtClean="0"/>
              <a:t> Rechargeable 3800mAh Lithium Ion Battery Pack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2) </a:t>
            </a:r>
            <a:r>
              <a:rPr lang="en-US" dirty="0" err="1" smtClean="0">
                <a:solidFill>
                  <a:srgbClr val="FF0000"/>
                </a:solidFill>
              </a:rPr>
              <a:t>Pitsco</a:t>
            </a:r>
            <a:r>
              <a:rPr lang="en-US" dirty="0" smtClean="0">
                <a:solidFill>
                  <a:srgbClr val="FF0000"/>
                </a:solidFill>
              </a:rPr>
              <a:t> TETRIX 12-Volt Rechargeable NiMH Battery Pack and Charger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3) NiMH Battery Pack: Customize 12V 5000mAh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Interested in robotics and wireless control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To create a useful product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l-GR" sz="2700" dirty="0" smtClean="0"/>
              <a:t>μ</a:t>
            </a:r>
            <a:r>
              <a:rPr lang="en-US" sz="2700" dirty="0" smtClean="0"/>
              <a:t>A7805CKC</a:t>
            </a:r>
          </a:p>
          <a:p>
            <a:pPr lvl="1">
              <a:buSzPct val="68000"/>
            </a:pPr>
            <a:r>
              <a:rPr lang="en-US" sz="2100" dirty="0" smtClean="0"/>
              <a:t>Internal Thermal-Overload Protection</a:t>
            </a:r>
          </a:p>
          <a:p>
            <a:pPr lvl="1">
              <a:buSzPct val="68000"/>
            </a:pPr>
            <a:r>
              <a:rPr lang="en-US" sz="2100" dirty="0" smtClean="0"/>
              <a:t>High Power-Dissipation Capability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LM1117T-3.3</a:t>
            </a:r>
          </a:p>
          <a:p>
            <a:pPr lvl="1">
              <a:buSzPct val="68000"/>
            </a:pPr>
            <a:r>
              <a:rPr lang="en-US" sz="2100" dirty="0" smtClean="0"/>
              <a:t>Current Limiting/Thermal Protection</a:t>
            </a:r>
          </a:p>
          <a:p>
            <a:pPr lvl="1">
              <a:buSzPct val="68000"/>
            </a:pPr>
            <a:r>
              <a:rPr lang="en-US" sz="2100" dirty="0" smtClean="0"/>
              <a:t>High Efficiency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Software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4419600" cy="670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637" y="1447800"/>
            <a:ext cx="4406963" cy="4038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99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4572000" cy="6705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6800" y="304800"/>
            <a:ext cx="4267200" cy="6433186"/>
            <a:chOff x="4876800" y="304800"/>
            <a:chExt cx="4267200" cy="64331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304800"/>
              <a:ext cx="4267200" cy="43805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1" y="3657601"/>
              <a:ext cx="4267199" cy="3080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646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Software Issues</a:t>
            </a:r>
          </a:p>
          <a:p>
            <a:pPr lvl="1"/>
            <a:r>
              <a:rPr lang="en-US" dirty="0" smtClean="0"/>
              <a:t>Developing GUI, computer application</a:t>
            </a:r>
          </a:p>
          <a:p>
            <a:pPr lvl="1"/>
            <a:r>
              <a:rPr lang="en-US" dirty="0" smtClean="0"/>
              <a:t>Learning TCP/IP Protocols</a:t>
            </a:r>
          </a:p>
          <a:p>
            <a:endParaRPr lang="en-US" dirty="0" smtClean="0"/>
          </a:p>
          <a:p>
            <a:r>
              <a:rPr lang="en-US" dirty="0" smtClean="0"/>
              <a:t>Parts still shipping</a:t>
            </a:r>
          </a:p>
          <a:p>
            <a:pPr lvl="1"/>
            <a:r>
              <a:rPr lang="en-US" dirty="0" smtClean="0"/>
              <a:t>Long lead times</a:t>
            </a:r>
          </a:p>
          <a:p>
            <a:pPr lvl="1"/>
            <a:endParaRPr lang="en-US" dirty="0"/>
          </a:p>
          <a:p>
            <a:r>
              <a:rPr lang="en-US" dirty="0" smtClean="0"/>
              <a:t>Mechanical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367553"/>
              </p:ext>
            </p:extLst>
          </p:nvPr>
        </p:nvGraphicFramePr>
        <p:xfrm>
          <a:off x="2514600" y="1295400"/>
          <a:ext cx="4127500" cy="499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/>
                <a:gridCol w="977900"/>
                <a:gridCol w="596900"/>
                <a:gridCol w="571500"/>
                <a:gridCol w="673100"/>
              </a:tblGrid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Manufacturer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Unit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Ordered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PIC18F46J13 I/PT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PIC18F25J10 I/SP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Microchip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MRF89XAM9A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$26.46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Xtal 20MHz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Microchip PICKit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Microchip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$44.95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$44.95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UA7805CKCS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LM1117T-3.3/NOPB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Pitsco TETRIX 12-Volt Rechargeable NiMH Battery Pack and Charger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Pitsco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$84.90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$84.90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1N4001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TTL Components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 pF capacitor (30pk)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Amico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EasyN Wireless WIFI IP Camera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$46.67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$46.67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Walker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 Motor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$23.42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$46.84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RN171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Microchip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$28.75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$28.75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L293D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Adidtional Small Parts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$100.00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$100.00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$477.75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14600" y="1295400"/>
            <a:ext cx="4191000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660345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in day-to-day activity of user</a:t>
            </a:r>
          </a:p>
          <a:p>
            <a:r>
              <a:rPr lang="en-US" dirty="0" smtClean="0"/>
              <a:t>Alert the user of obstacles</a:t>
            </a:r>
          </a:p>
          <a:p>
            <a:r>
              <a:rPr lang="en-US" dirty="0" smtClean="0"/>
              <a:t>Be able to control SmartWalker on a computer via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Video Streaming to PC</a:t>
            </a:r>
          </a:p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Battery over-charging protection</a:t>
            </a:r>
          </a:p>
          <a:p>
            <a:r>
              <a:rPr lang="en-US" dirty="0" smtClean="0"/>
              <a:t>Low cost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able to move while holding a load of up 40 pounds</a:t>
            </a:r>
          </a:p>
          <a:p>
            <a:endParaRPr lang="en-US" dirty="0" smtClean="0"/>
          </a:p>
          <a:p>
            <a:r>
              <a:rPr lang="en-US" dirty="0" smtClean="0"/>
              <a:t>Be able to communicate with remote controller up to a distance of 150 meters</a:t>
            </a:r>
          </a:p>
          <a:p>
            <a:endParaRPr lang="en-US" dirty="0" smtClean="0"/>
          </a:p>
          <a:p>
            <a:r>
              <a:rPr lang="en-US" dirty="0" smtClean="0"/>
              <a:t>Move no faster than 10 RPM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Distribution</a:t>
            </a:r>
            <a:endParaRPr lang="en-US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14400" y="1752600"/>
            <a:ext cx="1219200" cy="1524000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Microcontroller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0800" y="1447800"/>
            <a:ext cx="1066800" cy="838200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RF Transmitter 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00400" y="3657600"/>
            <a:ext cx="1600200" cy="8382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WiFi</a:t>
            </a:r>
            <a:r>
              <a:rPr lang="en-US" dirty="0" smtClean="0">
                <a:solidFill>
                  <a:schemeClr val="tx1"/>
                </a:solidFill>
              </a:rPr>
              <a:t> Module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0200" y="1981200"/>
            <a:ext cx="609600" cy="1524000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6200" y="1447800"/>
            <a:ext cx="1066800" cy="838200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RF Receiver Module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34200" y="2133600"/>
            <a:ext cx="9144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Motor Controls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7400" y="4876800"/>
            <a:ext cx="16002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Computer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62600" y="4038600"/>
            <a:ext cx="914400" cy="304800"/>
          </a:xfrm>
          <a:prstGeom prst="rect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Camera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Flowchart: Merge 39"/>
          <p:cNvSpPr/>
          <p:nvPr/>
        </p:nvSpPr>
        <p:spPr>
          <a:xfrm rot="16200000">
            <a:off x="5295900" y="4000500"/>
            <a:ext cx="228600" cy="304800"/>
          </a:xfrm>
          <a:prstGeom prst="flowChartMerge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800600" y="4114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19400" y="4114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819400" y="41148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00200" y="53340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5"/>
          <p:cNvCxnSpPr/>
          <p:nvPr/>
        </p:nvCxnSpPr>
        <p:spPr>
          <a:xfrm flipV="1">
            <a:off x="2133600" y="1905000"/>
            <a:ext cx="457200" cy="381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5"/>
          <p:cNvCxnSpPr>
            <a:endCxn id="35" idx="3"/>
          </p:cNvCxnSpPr>
          <p:nvPr/>
        </p:nvCxnSpPr>
        <p:spPr>
          <a:xfrm rot="10800000">
            <a:off x="4953000" y="1866900"/>
            <a:ext cx="457200" cy="3429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6" idx="1"/>
          </p:cNvCxnSpPr>
          <p:nvPr/>
        </p:nvCxnSpPr>
        <p:spPr>
          <a:xfrm>
            <a:off x="6629400" y="2743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38600" y="27432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38600" y="27432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305800" y="2057400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8305800" y="2819400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848600" y="22860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48600" y="30480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15000" y="4953000"/>
            <a:ext cx="2438400" cy="1295400"/>
          </a:xfrm>
          <a:prstGeom prst="rect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Power Supply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55971" y="775607"/>
            <a:ext cx="533400" cy="22860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Loc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55971" y="1050470"/>
            <a:ext cx="5334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DK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5971" y="1341663"/>
            <a:ext cx="533400" cy="2286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Mike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s://encrypted-tbn0.gstatic.com/images?q=tbn:ANd9GcSEJ3kxBCkOoqArTM0UPlxU3DHj5CKQo91ZWnx8NU8HL8INBiN3e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55" y="4495800"/>
            <a:ext cx="132949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6019800" y="1981200"/>
            <a:ext cx="609600" cy="152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9250" y="2616242"/>
            <a:ext cx="1181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Microcontroller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Overall System Block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Design 1 Block Diagram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46" b="57778"/>
          <a:stretch/>
        </p:blipFill>
        <p:spPr>
          <a:xfrm>
            <a:off x="746760" y="2057400"/>
            <a:ext cx="7650480" cy="36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4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Design 2 Block Diagram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089"/>
          <a:stretch/>
        </p:blipFill>
        <p:spPr>
          <a:xfrm>
            <a:off x="506730" y="1750096"/>
            <a:ext cx="8130540" cy="4117304"/>
          </a:xfrm>
        </p:spPr>
      </p:pic>
    </p:spTree>
    <p:extLst>
      <p:ext uri="{BB962C8B-B14F-4D97-AF65-F5344CB8AC3E}">
        <p14:creationId xmlns:p14="http://schemas.microsoft.com/office/powerpoint/2010/main" xmlns="" val="40414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728</TotalTime>
  <Words>1127</Words>
  <Application>Microsoft Office PowerPoint</Application>
  <PresentationFormat>On-screen Show (4:3)</PresentationFormat>
  <Paragraphs>406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SmartWalker</vt:lpstr>
      <vt:lpstr>SmartWalker </vt:lpstr>
      <vt:lpstr>Motivation</vt:lpstr>
      <vt:lpstr>Goals and Objectives</vt:lpstr>
      <vt:lpstr>Specifications</vt:lpstr>
      <vt:lpstr>Task Distribution</vt:lpstr>
      <vt:lpstr>Overall System Block Diagrams</vt:lpstr>
      <vt:lpstr>Design 1 Block Diagram</vt:lpstr>
      <vt:lpstr>Design 2 Block Diagram</vt:lpstr>
      <vt:lpstr>Remote Controller Schematic</vt:lpstr>
      <vt:lpstr>Receiver Schematic</vt:lpstr>
      <vt:lpstr>Sub-systems</vt:lpstr>
      <vt:lpstr>Motors and Motor Controller</vt:lpstr>
      <vt:lpstr>Motor Controller</vt:lpstr>
      <vt:lpstr>L293D with Motors</vt:lpstr>
      <vt:lpstr>Driving Method</vt:lpstr>
      <vt:lpstr>Specifications desired for motors</vt:lpstr>
      <vt:lpstr>Motor Choices (DC Motor)</vt:lpstr>
      <vt:lpstr>Motor control options :</vt:lpstr>
      <vt:lpstr>Motor Parts</vt:lpstr>
      <vt:lpstr>Motor – Wheels connection </vt:lpstr>
      <vt:lpstr>RF Modules</vt:lpstr>
      <vt:lpstr>MRF89XAM9A: RF Transceiver</vt:lpstr>
      <vt:lpstr>Microcontroller</vt:lpstr>
      <vt:lpstr>PIC Microcontrollers</vt:lpstr>
      <vt:lpstr>Camera</vt:lpstr>
      <vt:lpstr>Camera</vt:lpstr>
      <vt:lpstr>Power System-Block Diagram</vt:lpstr>
      <vt:lpstr>Battery</vt:lpstr>
      <vt:lpstr>Regulators</vt:lpstr>
      <vt:lpstr>Software Implementation</vt:lpstr>
      <vt:lpstr>Slide 32</vt:lpstr>
      <vt:lpstr>Slide 33</vt:lpstr>
      <vt:lpstr>Current Issues</vt:lpstr>
      <vt:lpstr>Budget</vt:lpstr>
      <vt:lpstr>Overall Progress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Design Review</dc:title>
  <dc:creator>mikeorr@knights.ucf.edu</dc:creator>
  <cp:lastModifiedBy>DangKhoa</cp:lastModifiedBy>
  <cp:revision>85</cp:revision>
  <dcterms:created xsi:type="dcterms:W3CDTF">2013-09-21T16:47:21Z</dcterms:created>
  <dcterms:modified xsi:type="dcterms:W3CDTF">2013-11-26T02:49:40Z</dcterms:modified>
</cp:coreProperties>
</file>